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F899-96C1-4AB1-8ED6-5876143619DA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871-F9C5-462C-9F05-E6F34CF2A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8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F899-96C1-4AB1-8ED6-5876143619DA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871-F9C5-462C-9F05-E6F34CF2A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F899-96C1-4AB1-8ED6-5876143619DA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871-F9C5-462C-9F05-E6F34CF2A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5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F899-96C1-4AB1-8ED6-5876143619DA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871-F9C5-462C-9F05-E6F34CF2A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7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F899-96C1-4AB1-8ED6-5876143619DA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871-F9C5-462C-9F05-E6F34CF2A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4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F899-96C1-4AB1-8ED6-5876143619DA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871-F9C5-462C-9F05-E6F34CF2A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73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F899-96C1-4AB1-8ED6-5876143619DA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871-F9C5-462C-9F05-E6F34CF2A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4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F899-96C1-4AB1-8ED6-5876143619DA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871-F9C5-462C-9F05-E6F34CF2A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6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F899-96C1-4AB1-8ED6-5876143619DA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871-F9C5-462C-9F05-E6F34CF2A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2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F899-96C1-4AB1-8ED6-5876143619DA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871-F9C5-462C-9F05-E6F34CF2A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58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F899-96C1-4AB1-8ED6-5876143619DA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871-F9C5-462C-9F05-E6F34CF2A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1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BF899-96C1-4AB1-8ED6-5876143619DA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7E871-F9C5-462C-9F05-E6F34CF2A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1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Minnesota Housing Resources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749480"/>
              </p:ext>
            </p:extLst>
          </p:nvPr>
        </p:nvGraphicFramePr>
        <p:xfrm>
          <a:off x="228599" y="1524000"/>
          <a:ext cx="8610601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1"/>
                <a:gridCol w="1676400"/>
                <a:gridCol w="342900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r>
                        <a:rPr lang="en-US" baseline="0" dirty="0" smtClean="0"/>
                        <a:t> Served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Funding</a:t>
                      </a:r>
                      <a:r>
                        <a:rPr lang="en-US" baseline="0" dirty="0" smtClean="0"/>
                        <a:t> Opportunities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Emergency Services Program</a:t>
                      </a:r>
                      <a:r>
                        <a:rPr lang="en-US" baseline="0" dirty="0" smtClean="0"/>
                        <a:t> (ESP) </a:t>
                      </a:r>
                      <a:r>
                        <a:rPr lang="en-US" sz="1600" baseline="0" dirty="0" smtClean="0"/>
                        <a:t>Managed by DHS-OEO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Homeless individuals and families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Funds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0" baseline="0" dirty="0" smtClean="0"/>
                        <a:t>o</a:t>
                      </a:r>
                      <a:r>
                        <a:rPr lang="en-US" b="0" dirty="0" smtClean="0"/>
                        <a:t>perating</a:t>
                      </a:r>
                      <a:r>
                        <a:rPr lang="en-US" b="0" baseline="0" dirty="0" smtClean="0"/>
                        <a:t> and service costs of overnight shelters</a:t>
                      </a:r>
                      <a:r>
                        <a:rPr lang="en-US" baseline="0" dirty="0" smtClean="0"/>
                        <a:t>, motel vouchers, day shelters and stabilization services.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2713" indent="-112713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Competitive biennial RPF </a:t>
                      </a:r>
                    </a:p>
                    <a:p>
                      <a:pPr marL="112713" indent="-112713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Non-profits</a:t>
                      </a:r>
                      <a:r>
                        <a:rPr lang="en-US" baseline="0" dirty="0" smtClean="0"/>
                        <a:t> and</a:t>
                      </a:r>
                      <a:r>
                        <a:rPr lang="en-US" dirty="0" smtClean="0"/>
                        <a:t> local gov’ts</a:t>
                      </a:r>
                      <a:r>
                        <a:rPr lang="en-US" baseline="0" dirty="0" smtClean="0"/>
                        <a:t> eligible</a:t>
                      </a:r>
                    </a:p>
                    <a:p>
                      <a:pPr marL="112713" indent="-112713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Next: spring 2015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Emergency Solutions Grant (ESG)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as above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Same as above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2713" marR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Same as above</a:t>
                      </a:r>
                    </a:p>
                    <a:p>
                      <a:pPr marL="112713" marR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Tribal gov’ts are not eligible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Transitional</a:t>
                      </a:r>
                      <a:r>
                        <a:rPr lang="en-US" baseline="0" dirty="0" smtClean="0"/>
                        <a:t> Housing Program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Managed by DHS-OEO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</a:t>
                      </a:r>
                      <a:r>
                        <a:rPr lang="en-US" baseline="0" dirty="0" smtClean="0"/>
                        <a:t> as above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Rental subsidies and supportive services </a:t>
                      </a:r>
                      <a:r>
                        <a:rPr lang="en-US" dirty="0" smtClean="0"/>
                        <a:t>to attain and maintain</a:t>
                      </a:r>
                      <a:r>
                        <a:rPr lang="en-US" baseline="0" dirty="0" smtClean="0"/>
                        <a:t> permanent, stable housing. Participants pay at least 25% of income, and stay is limited to 24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2713" indent="-112713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Competitive biennial RPF </a:t>
                      </a:r>
                    </a:p>
                    <a:p>
                      <a:pPr marL="112713" indent="-112713">
                        <a:buFont typeface="Arial" pitchFamily="34" charset="0"/>
                        <a:buChar char="•"/>
                      </a:pPr>
                      <a:r>
                        <a:rPr lang="en-US" smtClean="0"/>
                        <a:t>Non-profits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dirty="0" smtClean="0"/>
                        <a:t>and</a:t>
                      </a:r>
                      <a:r>
                        <a:rPr lang="en-US" dirty="0" smtClean="0"/>
                        <a:t> local gov’ts</a:t>
                      </a:r>
                      <a:r>
                        <a:rPr lang="en-US" baseline="0" dirty="0" smtClean="0"/>
                        <a:t> eligible</a:t>
                      </a:r>
                    </a:p>
                    <a:p>
                      <a:pPr marL="112713" indent="-112713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Next: spring 2015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18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Minnesota Housing Resources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839317"/>
              </p:ext>
            </p:extLst>
          </p:nvPr>
        </p:nvGraphicFramePr>
        <p:xfrm>
          <a:off x="228599" y="1524000"/>
          <a:ext cx="8610601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1"/>
                <a:gridCol w="1676400"/>
                <a:gridCol w="342900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r>
                        <a:rPr lang="en-US" baseline="0" dirty="0" smtClean="0"/>
                        <a:t> Served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Funding</a:t>
                      </a:r>
                      <a:r>
                        <a:rPr lang="en-US" baseline="0" dirty="0" smtClean="0"/>
                        <a:t> Opportunities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Runaway and Homeless Youth Act</a:t>
                      </a:r>
                    </a:p>
                    <a:p>
                      <a:r>
                        <a:rPr lang="en-US" sz="1600" dirty="0" smtClean="0"/>
                        <a:t>Managed by DHS-OEO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Unaccompanied homeless (or at-risk)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youth (age 21 or younger)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Funds</a:t>
                      </a:r>
                      <a:r>
                        <a:rPr lang="en-US" baseline="0" dirty="0" smtClean="0"/>
                        <a:t> s</a:t>
                      </a:r>
                      <a:r>
                        <a:rPr lang="en-US" dirty="0" smtClean="0"/>
                        <a:t>treet outreach, drop-in</a:t>
                      </a:r>
                      <a:r>
                        <a:rPr lang="en-US" baseline="0" dirty="0" smtClean="0"/>
                        <a:t> center programs, emergency shelter, transitional living programs and/or supportive housing.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2713" indent="-112713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Competitive biennial RPF </a:t>
                      </a:r>
                    </a:p>
                    <a:p>
                      <a:pPr marL="112713" indent="-112713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Non-profits</a:t>
                      </a:r>
                      <a:r>
                        <a:rPr lang="en-US" baseline="0" dirty="0" smtClean="0"/>
                        <a:t> and</a:t>
                      </a:r>
                      <a:r>
                        <a:rPr lang="en-US" dirty="0" smtClean="0"/>
                        <a:t> local gov’ts</a:t>
                      </a:r>
                      <a:r>
                        <a:rPr lang="en-US" baseline="0" dirty="0" smtClean="0"/>
                        <a:t> eligible</a:t>
                      </a:r>
                    </a:p>
                    <a:p>
                      <a:pPr marL="112713" indent="-112713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Next: spring 2015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Federal Support Systems for Rural Homeless Youth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Managed by DHS-OEO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as above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Funds transitional living programs on Reservations.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Federal demonstration project, no new projects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7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Minnesota Housing Resources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587568"/>
              </p:ext>
            </p:extLst>
          </p:nvPr>
        </p:nvGraphicFramePr>
        <p:xfrm>
          <a:off x="228600" y="1539240"/>
          <a:ext cx="86868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693332"/>
                <a:gridCol w="3412068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r>
                        <a:rPr lang="en-US" baseline="0" dirty="0" smtClean="0"/>
                        <a:t> Served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Funding</a:t>
                      </a:r>
                      <a:r>
                        <a:rPr lang="en-US" baseline="0" dirty="0" smtClean="0"/>
                        <a:t> Opportunities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Long-Term Homeless Supportive Services </a:t>
                      </a:r>
                      <a:r>
                        <a:rPr lang="en-US" baseline="0" dirty="0" smtClean="0"/>
                        <a:t>grants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Managed by DHS-TES</a:t>
                      </a:r>
                      <a:endParaRPr lang="en-US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dirty="0" smtClean="0"/>
                        <a:t>Families,</a:t>
                      </a:r>
                      <a:r>
                        <a:rPr lang="en-US" baseline="0" dirty="0" smtClean="0"/>
                        <a:t> singles and youth experiencing long term homelessness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r>
                        <a:rPr lang="en-US" baseline="0" dirty="0" smtClean="0"/>
                        <a:t>lexible </a:t>
                      </a:r>
                      <a:r>
                        <a:rPr lang="en-US" baseline="0" dirty="0" smtClean="0"/>
                        <a:t>funding and case management to assist people to find and maintain housing. No time limits on services.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2713" indent="-112713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Competitive </a:t>
                      </a:r>
                      <a:r>
                        <a:rPr lang="en-US" baseline="0" dirty="0" smtClean="0"/>
                        <a:t>RFP </a:t>
                      </a:r>
                    </a:p>
                    <a:p>
                      <a:pPr marL="112713" indent="-112713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Multi-county/tribal </a:t>
                      </a:r>
                      <a:r>
                        <a:rPr lang="en-US" baseline="0" dirty="0" err="1" smtClean="0"/>
                        <a:t>collaboratives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eligible </a:t>
                      </a:r>
                    </a:p>
                    <a:p>
                      <a:pPr marL="112713" indent="-112713">
                        <a:buFont typeface="Arial" pitchFamily="34" charset="0"/>
                        <a:buChar char="•"/>
                      </a:pPr>
                      <a:r>
                        <a:rPr lang="en-US" u="none" baseline="0" dirty="0" smtClean="0"/>
                        <a:t>Next: __________.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 Residential</a:t>
                      </a:r>
                      <a:r>
                        <a:rPr lang="en-US" baseline="0" dirty="0" smtClean="0"/>
                        <a:t> Housing (GRH)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Managed by DHS-TES and administered by counties/tribal</a:t>
                      </a:r>
                      <a:r>
                        <a:rPr lang="en-US" sz="1600" baseline="0" dirty="0" smtClean="0"/>
                        <a:t> governments. </a:t>
                      </a:r>
                      <a:endParaRPr lang="en-US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2713" indent="-112713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aged, blind or over 18 and disabled</a:t>
                      </a:r>
                    </a:p>
                    <a:p>
                      <a:pPr marL="112713" indent="-112713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and eligible for SSI or GA.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Income supplement</a:t>
                      </a:r>
                      <a:r>
                        <a:rPr lang="en-US" baseline="0" dirty="0" smtClean="0"/>
                        <a:t> toward room and board costs, and in some situations, supplemental services in licensed or registered settings (including adult foster care, board and lodging, scattered site apartments, or homeless shelters).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2713" indent="-112713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License or registration through state or tribal government</a:t>
                      </a:r>
                    </a:p>
                    <a:p>
                      <a:pPr marL="112713" indent="-112713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GRH Agreement with a county/tribal government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22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Minnesota Housing Resources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920381"/>
              </p:ext>
            </p:extLst>
          </p:nvPr>
        </p:nvGraphicFramePr>
        <p:xfrm>
          <a:off x="228600" y="1569720"/>
          <a:ext cx="86868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693332"/>
                <a:gridCol w="3412068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r>
                        <a:rPr lang="en-US" baseline="0" dirty="0" smtClean="0"/>
                        <a:t> Served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Funding</a:t>
                      </a:r>
                      <a:r>
                        <a:rPr lang="en-US" baseline="0" dirty="0" smtClean="0"/>
                        <a:t> Opportunities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Minnesota Supplemental Aid: Housing Assistance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sz="1600" baseline="0" dirty="0" smtClean="0"/>
                        <a:t>Managed by DHS-TES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2713" indent="-112713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MSA-eligible</a:t>
                      </a:r>
                      <a:r>
                        <a:rPr lang="en-US" baseline="0" dirty="0" smtClean="0"/>
                        <a:t> individuals* ages 18-65 </a:t>
                      </a:r>
                    </a:p>
                    <a:p>
                      <a:pPr marL="112713" indent="-112713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housing costs exceeding 40% of total income</a:t>
                      </a:r>
                    </a:p>
                    <a:p>
                      <a:pPr marL="112713" indent="-112713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Relocating from an institution OR eligible for PCA or waiver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Income supplement of $200 per month to eligible individuals</a:t>
                      </a:r>
                      <a:r>
                        <a:rPr lang="en-US" baseline="0" dirty="0" smtClean="0"/>
                        <a:t> to assist with housing costs.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Individuals</a:t>
                      </a:r>
                      <a:r>
                        <a:rPr lang="en-US" baseline="0" dirty="0" smtClean="0"/>
                        <a:t> eligible for MSA apply at the county/tribal human services office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9935" y="5791200"/>
            <a:ext cx="495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</a:t>
            </a:r>
            <a:r>
              <a:rPr lang="en-US" sz="1400" baseline="0" dirty="0" smtClean="0"/>
              <a:t>MSA: income supplement of $81 for individuals receiving SSI</a:t>
            </a:r>
          </a:p>
        </p:txBody>
      </p:sp>
    </p:spTree>
    <p:extLst>
      <p:ext uri="{BB962C8B-B14F-4D97-AF65-F5344CB8AC3E}">
        <p14:creationId xmlns:p14="http://schemas.microsoft.com/office/powerpoint/2010/main" val="3297528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Minnesota Housing Resources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77205"/>
              </p:ext>
            </p:extLst>
          </p:nvPr>
        </p:nvGraphicFramePr>
        <p:xfrm>
          <a:off x="228600" y="1569720"/>
          <a:ext cx="86868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693332"/>
                <a:gridCol w="3412068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r>
                        <a:rPr lang="en-US" baseline="0" dirty="0" smtClean="0"/>
                        <a:t> Served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Funding</a:t>
                      </a:r>
                      <a:r>
                        <a:rPr lang="en-US" baseline="0" dirty="0" smtClean="0"/>
                        <a:t> Opportunities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Housing and Urban Development</a:t>
                      </a:r>
                    </a:p>
                    <a:p>
                      <a:r>
                        <a:rPr lang="en-US" sz="1600" baseline="0" dirty="0" smtClean="0"/>
                        <a:t>Managed by local </a:t>
                      </a:r>
                      <a:r>
                        <a:rPr lang="en-US" sz="1600" baseline="0" dirty="0" err="1" smtClean="0"/>
                        <a:t>CoCs</a:t>
                      </a:r>
                      <a:endParaRPr lang="en-US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dirty="0" smtClean="0"/>
                        <a:t>Families,</a:t>
                      </a:r>
                      <a:r>
                        <a:rPr lang="en-US" baseline="0" dirty="0" smtClean="0"/>
                        <a:t> singles and youth experiencing homelessness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Operations</a:t>
                      </a:r>
                      <a:r>
                        <a:rPr lang="en-US" baseline="0" dirty="0" smtClean="0"/>
                        <a:t> and service funding </a:t>
                      </a:r>
                      <a:r>
                        <a:rPr lang="en-US" baseline="0" dirty="0" smtClean="0"/>
                        <a:t>to assist people to find and maintain housing.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2713" marR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Competitive RFP</a:t>
                      </a:r>
                    </a:p>
                    <a:p>
                      <a:pPr marL="112713" marR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aseline="0" dirty="0" err="1" smtClean="0"/>
                        <a:t>CoCs</a:t>
                      </a:r>
                      <a:r>
                        <a:rPr lang="en-US" baseline="0" dirty="0" smtClean="0"/>
                        <a:t> eligible</a:t>
                      </a:r>
                    </a:p>
                    <a:p>
                      <a:pPr marL="112713" marR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Next: Fall 2013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FHPAP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dirty="0" smtClean="0"/>
                        <a:t>Families, singles and youth experiencing</a:t>
                      </a:r>
                      <a:r>
                        <a:rPr lang="en-US" baseline="0" dirty="0" smtClean="0"/>
                        <a:t> (or at imminent risk of) homelessness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Funds rental assistance and other efforts to prevent or decrease</a:t>
                      </a:r>
                      <a:r>
                        <a:rPr lang="en-US" baseline="0" dirty="0" smtClean="0"/>
                        <a:t> the period of time people are homeless and/or in shelters.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2713" indent="-112713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Competitive biennial RPF </a:t>
                      </a:r>
                    </a:p>
                    <a:p>
                      <a:pPr marL="112713" indent="-112713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Counties</a:t>
                      </a:r>
                      <a:r>
                        <a:rPr lang="en-US" baseline="0" dirty="0" smtClean="0"/>
                        <a:t> and multi-county </a:t>
                      </a:r>
                      <a:r>
                        <a:rPr lang="en-US" baseline="0" dirty="0" err="1" smtClean="0"/>
                        <a:t>c</a:t>
                      </a:r>
                      <a:r>
                        <a:rPr lang="en-US" dirty="0" err="1" smtClean="0"/>
                        <a:t>ollaboratives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eligible</a:t>
                      </a:r>
                    </a:p>
                    <a:p>
                      <a:pPr marL="112713" indent="-112713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Next: Spring 2015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778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520</Words>
  <Application>Microsoft Office PowerPoint</Application>
  <PresentationFormat>On-screen Show (4:3)</PresentationFormat>
  <Paragraphs>91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Minnesota Housing Resources</vt:lpstr>
      <vt:lpstr>Minnesota Housing Resources</vt:lpstr>
      <vt:lpstr>Minnesota Housing Resources</vt:lpstr>
      <vt:lpstr>Minnesota Housing Resources</vt:lpstr>
      <vt:lpstr>Minnesota Housing Resources</vt:lpstr>
    </vt:vector>
  </TitlesOfParts>
  <Company>MN Dept of Human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Minnesota Housing Resources currently utilized by Tribal Nations in Minnesota</dc:title>
  <dc:creator>Welle Ayres, Julia</dc:creator>
  <cp:lastModifiedBy>Welle Ayres, Julia</cp:lastModifiedBy>
  <cp:revision>10</cp:revision>
  <dcterms:created xsi:type="dcterms:W3CDTF">2013-08-02T14:01:53Z</dcterms:created>
  <dcterms:modified xsi:type="dcterms:W3CDTF">2013-08-02T17:40:14Z</dcterms:modified>
</cp:coreProperties>
</file>